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5" r:id="rId13"/>
    <p:sldId id="284" r:id="rId14"/>
    <p:sldId id="285" r:id="rId15"/>
    <p:sldId id="286" r:id="rId16"/>
    <p:sldId id="287" r:id="rId17"/>
    <p:sldId id="288" r:id="rId18"/>
    <p:sldId id="266" r:id="rId19"/>
    <p:sldId id="267" r:id="rId20"/>
    <p:sldId id="268" r:id="rId21"/>
    <p:sldId id="276" r:id="rId22"/>
    <p:sldId id="277" r:id="rId23"/>
    <p:sldId id="278" r:id="rId24"/>
    <p:sldId id="269" r:id="rId25"/>
    <p:sldId id="279" r:id="rId26"/>
    <p:sldId id="270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8B5-19B3-5C4B-A0AF-10A3E7C57DD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3C8-D334-FC40-87A8-05DEDE4684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8B5-19B3-5C4B-A0AF-10A3E7C57DD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3C8-D334-FC40-87A8-05DEDE468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8B5-19B3-5C4B-A0AF-10A3E7C57DD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3C8-D334-FC40-87A8-05DEDE468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8B5-19B3-5C4B-A0AF-10A3E7C57DD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3C8-D334-FC40-87A8-05DEDE468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8B5-19B3-5C4B-A0AF-10A3E7C57DD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3C8-D334-FC40-87A8-05DEDE4684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8B5-19B3-5C4B-A0AF-10A3E7C57DD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3C8-D334-FC40-87A8-05DEDE468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8B5-19B3-5C4B-A0AF-10A3E7C57DD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3C8-D334-FC40-87A8-05DEDE468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8B5-19B3-5C4B-A0AF-10A3E7C57DD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D223C8-D334-FC40-87A8-05DEDE4684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8B5-19B3-5C4B-A0AF-10A3E7C57DD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3C8-D334-FC40-87A8-05DEDE468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B8B5-19B3-5C4B-A0AF-10A3E7C57DD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7D223C8-D334-FC40-87A8-05DEDE468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5AB8B5-19B3-5C4B-A0AF-10A3E7C57DD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23C8-D334-FC40-87A8-05DEDE468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5AB8B5-19B3-5C4B-A0AF-10A3E7C57DD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D223C8-D334-FC40-87A8-05DEDE46842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866" y="1761067"/>
            <a:ext cx="8602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Market and Breeding Swine Selection</a:t>
            </a:r>
          </a:p>
          <a:p>
            <a:pPr algn="ctr"/>
            <a:r>
              <a:rPr lang="en-US" sz="3600" dirty="0"/>
              <a:t>By </a:t>
            </a:r>
            <a:r>
              <a:rPr lang="en-US" sz="3600"/>
              <a:t>Landen Gulick CEA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" y="3829565"/>
            <a:ext cx="4237567" cy="2342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066" y="3813628"/>
            <a:ext cx="2971801" cy="235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9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Muscle and Finish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667" y="1778000"/>
            <a:ext cx="70781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Adequate muscle through the ham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Evenly wide muscling down the top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Less than 1 inch of back fat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Trim finish of fat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Defines amount of product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1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1B84-E55C-4B62-AA0B-23AA2F69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544A3-A8D4-4390-9B1F-E1166B0BD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observed by examining the hog from the rear.</a:t>
            </a:r>
          </a:p>
          <a:p>
            <a:r>
              <a:rPr lang="en-US" dirty="0"/>
              <a:t>The hog should show a wide back and loin and a deep rump.</a:t>
            </a:r>
          </a:p>
          <a:p>
            <a:r>
              <a:rPr lang="en-US" dirty="0"/>
              <a:t>Width must be due to muscling and not fat.</a:t>
            </a:r>
          </a:p>
          <a:p>
            <a:r>
              <a:rPr lang="en-US" dirty="0"/>
              <a:t>There is greater width in the ham and loin.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07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61F5-6E6A-4F92-B5D3-14BDDB4D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Finnsh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DD008-8A76-453B-B59A-F20F1526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Refers to the amount of fat on the hog.</a:t>
            </a:r>
          </a:p>
          <a:p>
            <a:r>
              <a:rPr lang="en-US" dirty="0"/>
              <a:t>Is measured by the amount of backfat at three points on the top of the hog.</a:t>
            </a:r>
          </a:p>
          <a:p>
            <a:r>
              <a:rPr lang="en-US" dirty="0"/>
              <a:t>	1.  Over the shoulder (the first rib).</a:t>
            </a:r>
          </a:p>
          <a:p>
            <a:r>
              <a:rPr lang="en-US" dirty="0"/>
              <a:t>	2.  Over the loin (the last rib).</a:t>
            </a:r>
          </a:p>
          <a:p>
            <a:r>
              <a:rPr lang="en-US" dirty="0"/>
              <a:t>	3.  Over the rump.</a:t>
            </a:r>
          </a:p>
          <a:p>
            <a:r>
              <a:rPr lang="en-US" dirty="0"/>
              <a:t>The average backfat on a 230 lb. Hog ranges from .9 – 3.0”.</a:t>
            </a:r>
          </a:p>
          <a:p>
            <a:r>
              <a:rPr lang="en-US" dirty="0"/>
              <a:t>#1 hogs have less than 1/5”.</a:t>
            </a:r>
          </a:p>
          <a:p>
            <a:r>
              <a:rPr lang="en-US" dirty="0"/>
              <a:t>Visible signs of too much fat are:  heavy, </a:t>
            </a:r>
            <a:r>
              <a:rPr lang="en-US" dirty="0" err="1"/>
              <a:t>wasty</a:t>
            </a:r>
            <a:r>
              <a:rPr lang="en-US" dirty="0"/>
              <a:t> jowl; Shaky middle; Square top; Looseness in the ham and crotch; Or a roll of fat over the shoulder.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51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2D8805-CB18-40B0-A9DD-36B83C703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005" y="0"/>
            <a:ext cx="5061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6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11E2AB-B700-4B79-8ED2-CEC0B6E75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327" y="886690"/>
            <a:ext cx="3941041" cy="492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A3F4A-1DDD-4AC9-9576-E1AFB6007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27" y="1865745"/>
            <a:ext cx="4673600" cy="31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31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1CBB2D-84D5-4CD0-B3A2-B5BDA9ADE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6" y="433278"/>
            <a:ext cx="4132839" cy="3250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041A8F-9826-4D6E-97DD-BB55DB2CC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417" y="3429000"/>
            <a:ext cx="3887931" cy="308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70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7B27D5-4B96-4731-B504-A208ABB2F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54" y="230909"/>
            <a:ext cx="8759892" cy="63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1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09" y="220133"/>
            <a:ext cx="5148691" cy="3208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467" y="3289300"/>
            <a:ext cx="5588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34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64" y="372533"/>
            <a:ext cx="5235569" cy="3484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534" y="4129963"/>
            <a:ext cx="4478866" cy="272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7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064" y="574076"/>
            <a:ext cx="535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What is the point?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8267" y="1828800"/>
            <a:ext cx="748453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Better carcass quality and meat quality </a:t>
            </a:r>
          </a:p>
          <a:p>
            <a:pPr marL="285750" indent="-285750">
              <a:buFont typeface="Arial"/>
              <a:buChar char="•"/>
            </a:pP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Longer breeding animal longevity </a:t>
            </a:r>
          </a:p>
          <a:p>
            <a:pPr marL="285750" indent="-285750">
              <a:buFont typeface="Arial"/>
              <a:buChar char="•"/>
            </a:pP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Larger litter size and health</a:t>
            </a:r>
          </a:p>
          <a:p>
            <a:pPr marL="285750" indent="-285750">
              <a:buFont typeface="Arial"/>
              <a:buChar char="•"/>
            </a:pP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Always looking to increase herd health and quality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5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3060" y="626534"/>
            <a:ext cx="2038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Balance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993" y="1334420"/>
            <a:ext cx="710034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How animal looks and is put together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Study on the move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Gilts should be feminine and clean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Barrows should be muscular and fresh</a:t>
            </a:r>
          </a:p>
        </p:txBody>
      </p:sp>
    </p:spTree>
    <p:extLst>
      <p:ext uri="{BB962C8B-B14F-4D97-AF65-F5344CB8AC3E}">
        <p14:creationId xmlns:p14="http://schemas.microsoft.com/office/powerpoint/2010/main" val="3183071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3030-56B5-495C-BFE1-43DD8604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Balance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67352-4110-4360-A2BA-CF81A54EB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 is how the body parts are proportioned.</a:t>
            </a:r>
          </a:p>
          <a:p>
            <a:r>
              <a:rPr lang="en-US" dirty="0"/>
              <a:t>All parts of the body should be in proportion to one another.</a:t>
            </a:r>
          </a:p>
          <a:p>
            <a:r>
              <a:rPr lang="en-US" dirty="0"/>
              <a:t>A well balanced hog will by tight framed.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13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C9BE-041C-4C12-9136-E7ED515E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2D0B1-55E2-4EE8-A4BD-B1B396603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Style refers to how the hog appeals to the eye.</a:t>
            </a:r>
          </a:p>
          <a:p>
            <a:r>
              <a:rPr lang="en-US" dirty="0"/>
              <a:t>Balance influences style.</a:t>
            </a:r>
          </a:p>
          <a:p>
            <a:r>
              <a:rPr lang="en-US" dirty="0"/>
              <a:t>A tight framed hog that moves well, with the correct arch, has style.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29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A62D-0818-4A68-BCA9-E562991A2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9DE53-0DE8-4EEC-84A4-A9EA43594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Means possessing correct skeletal structure and a skin free of wrinkles.</a:t>
            </a:r>
          </a:p>
          <a:p>
            <a:r>
              <a:rPr lang="en-US" dirty="0"/>
              <a:t>The correct arch and a smooth shoulder are important points to look for.</a:t>
            </a:r>
          </a:p>
          <a:p>
            <a:r>
              <a:rPr lang="en-US" dirty="0"/>
              <a:t>Pigs with rough skins or roughness over the shoulder are undesirable.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6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21" y="1651515"/>
            <a:ext cx="7142980" cy="4761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23" y="210190"/>
            <a:ext cx="5633449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06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A5C42-53D4-4E46-9DD2-C93C0530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Hogs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31DED-F69D-4918-AD35-77745C5D5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/>
              <a:t>Breeding hogs should have the same body traits as market hogs.</a:t>
            </a:r>
          </a:p>
          <a:p>
            <a:endParaRPr lang="en-US" sz="3600" dirty="0"/>
          </a:p>
          <a:p>
            <a:r>
              <a:rPr lang="en-US" sz="3600" dirty="0"/>
              <a:t>In addition, the following points are used in judging.</a:t>
            </a:r>
          </a:p>
          <a:p>
            <a:endParaRPr lang="en-US" sz="3600" dirty="0"/>
          </a:p>
          <a:p>
            <a:r>
              <a:rPr lang="en-US" dirty="0"/>
              <a:t>	1.  Underline: The mammary development.  A minimum of 6 teats per side.  None inverted or scarred.</a:t>
            </a:r>
          </a:p>
          <a:p>
            <a:endParaRPr lang="en-US" dirty="0"/>
          </a:p>
          <a:p>
            <a:r>
              <a:rPr lang="en-US" dirty="0"/>
              <a:t>	2.  Breed character:  Traits of the breed.  Gilt should show femininity, boars, masculinity.</a:t>
            </a:r>
          </a:p>
          <a:p>
            <a:endParaRPr lang="en-US" dirty="0"/>
          </a:p>
          <a:p>
            <a:r>
              <a:rPr lang="en-US" dirty="0"/>
              <a:t>	3. Soundness:  The feet and legs are important.  They must have good feet and legs.  Legs should be strong and straight and should set out well on the corners of the hog.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49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1441" y="389466"/>
            <a:ext cx="6404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Reproduction Development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066" y="860286"/>
            <a:ext cx="7507183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Gilts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Vulva size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Hip width for farrowing ease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Teat placement and underline development</a:t>
            </a:r>
          </a:p>
          <a:p>
            <a:endParaRPr lang="en-US" sz="3200" u="sng" dirty="0"/>
          </a:p>
          <a:p>
            <a:r>
              <a:rPr lang="en-US" sz="3200" u="sng" dirty="0"/>
              <a:t>Boars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Testicle size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Related to fertility 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7808842" y="1683446"/>
            <a:ext cx="1335158" cy="1681633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07105" y="1402116"/>
            <a:ext cx="493365" cy="53559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0800000">
            <a:off x="6119367" y="1979459"/>
            <a:ext cx="1102486" cy="1385620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83275" y="1402116"/>
            <a:ext cx="592916" cy="6928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23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486E-8943-4BC8-BC38-D8DAF41C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Judging Terms</a:t>
            </a:r>
            <a:br>
              <a:rPr lang="en-US" dirty="0"/>
            </a:br>
            <a:r>
              <a:rPr lang="en-US" dirty="0"/>
              <a:t>for Market and Breeding Hogs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3E1996-4C1C-4190-BAB7-13E9D2505CE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74121" y="2253512"/>
            <a:ext cx="4040188" cy="3941763"/>
          </a:xfrm>
        </p:spPr>
        <p:txBody>
          <a:bodyPr/>
          <a:lstStyle/>
          <a:p>
            <a:r>
              <a:rPr lang="en-US" dirty="0"/>
              <a:t>Longer, bigger framed</a:t>
            </a:r>
          </a:p>
          <a:p>
            <a:r>
              <a:rPr lang="en-US" dirty="0" err="1"/>
              <a:t>Typier</a:t>
            </a:r>
            <a:r>
              <a:rPr lang="en-US" dirty="0"/>
              <a:t>, meatier</a:t>
            </a:r>
          </a:p>
          <a:p>
            <a:r>
              <a:rPr lang="en-US" dirty="0"/>
              <a:t>Longer and deeper in the ham</a:t>
            </a:r>
          </a:p>
          <a:p>
            <a:r>
              <a:rPr lang="en-US" dirty="0"/>
              <a:t>Higher Quality</a:t>
            </a:r>
          </a:p>
          <a:p>
            <a:r>
              <a:rPr lang="en-US" dirty="0"/>
              <a:t>Higher quality</a:t>
            </a:r>
          </a:p>
          <a:p>
            <a:r>
              <a:rPr lang="en-US" dirty="0"/>
              <a:t>Firmer, heavier muscled ham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5FB925-8360-470A-B033-3E414D2B1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9692" y="2143445"/>
            <a:ext cx="4041775" cy="3941763"/>
          </a:xfrm>
        </p:spPr>
        <p:txBody>
          <a:bodyPr/>
          <a:lstStyle/>
          <a:p>
            <a:r>
              <a:rPr lang="en-US" dirty="0"/>
              <a:t>Squarer rump</a:t>
            </a:r>
          </a:p>
          <a:p>
            <a:r>
              <a:rPr lang="en-US" dirty="0"/>
              <a:t>Thicker through the rump</a:t>
            </a:r>
          </a:p>
          <a:p>
            <a:r>
              <a:rPr lang="en-US" dirty="0"/>
              <a:t>Meatier and wider at the loin</a:t>
            </a:r>
          </a:p>
          <a:p>
            <a:r>
              <a:rPr lang="en-US" dirty="0"/>
              <a:t>More natural thickness down the top</a:t>
            </a:r>
          </a:p>
          <a:p>
            <a:r>
              <a:rPr lang="en-US" dirty="0"/>
              <a:t>Cleaner, trimmer along the loin edge.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29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E639-D9A7-4603-8B14-5EDAEFEF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E9105-B190-42DB-B88E-598B6EB9A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AD227-7F1F-4ACF-905E-04BBBD6CBDC6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E63CF6-2725-4BFE-8B96-C68C8A5D475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Trimmer Jowl</a:t>
            </a:r>
          </a:p>
          <a:p>
            <a:r>
              <a:rPr lang="en-US" altLang="en-US" dirty="0"/>
              <a:t>Larger skeletal structure</a:t>
            </a:r>
          </a:p>
          <a:p>
            <a:r>
              <a:rPr lang="en-US" altLang="en-US" dirty="0"/>
              <a:t>Heavier Muscled</a:t>
            </a:r>
          </a:p>
          <a:p>
            <a:r>
              <a:rPr lang="en-US" altLang="en-US" dirty="0"/>
              <a:t>Trimmer Finish</a:t>
            </a:r>
          </a:p>
          <a:p>
            <a:r>
              <a:rPr lang="en-US" altLang="en-US" dirty="0"/>
              <a:t>Smoother</a:t>
            </a:r>
          </a:p>
          <a:p>
            <a:r>
              <a:rPr lang="en-US" altLang="en-US" dirty="0"/>
              <a:t>sounder on front legs</a:t>
            </a:r>
          </a:p>
          <a:p>
            <a:r>
              <a:rPr lang="en-US" altLang="en-US" dirty="0"/>
              <a:t>Heavier bone</a:t>
            </a:r>
          </a:p>
          <a:p>
            <a:r>
              <a:rPr lang="en-US" altLang="en-US" dirty="0"/>
              <a:t>Nicer turn over loin</a:t>
            </a:r>
          </a:p>
          <a:p>
            <a:r>
              <a:rPr lang="en-US" altLang="en-US" dirty="0"/>
              <a:t>Longer, more correct muscle structure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CC0DB-661A-422E-8AD9-C94960418A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More correct turn over the top</a:t>
            </a:r>
          </a:p>
          <a:p>
            <a:r>
              <a:rPr lang="en-US"/>
              <a:t>Trimmer underline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35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BC191-F7D5-4308-B09D-31D50201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Hog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678E2-E393-4A4F-9BD4-FCEAF426B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DE1F2-44E6-4FB4-AB8C-EEA1E42BB862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6411AF-ECB7-4E86-A47B-8242BC97F0F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Longer, larger framed</a:t>
            </a:r>
          </a:p>
          <a:p>
            <a:r>
              <a:rPr lang="en-US" dirty="0"/>
              <a:t>Heavier muscled</a:t>
            </a:r>
          </a:p>
          <a:p>
            <a:r>
              <a:rPr lang="en-US" dirty="0"/>
              <a:t>Longer, </a:t>
            </a:r>
            <a:r>
              <a:rPr lang="en-US" dirty="0" err="1"/>
              <a:t>stretchier</a:t>
            </a:r>
            <a:r>
              <a:rPr lang="en-US" dirty="0"/>
              <a:t> side</a:t>
            </a:r>
          </a:p>
          <a:p>
            <a:r>
              <a:rPr lang="en-US" dirty="0"/>
              <a:t>Firmer Finished barrow</a:t>
            </a:r>
          </a:p>
          <a:p>
            <a:r>
              <a:rPr lang="en-US" dirty="0"/>
              <a:t>Smoother Side</a:t>
            </a:r>
          </a:p>
          <a:p>
            <a:r>
              <a:rPr lang="en-US" dirty="0"/>
              <a:t>More uniformed rump</a:t>
            </a:r>
          </a:p>
          <a:p>
            <a:r>
              <a:rPr lang="en-US" dirty="0"/>
              <a:t>Longer rump</a:t>
            </a:r>
          </a:p>
          <a:p>
            <a:r>
              <a:rPr lang="en-US" dirty="0"/>
              <a:t>Trimmer </a:t>
            </a:r>
            <a:r>
              <a:rPr lang="en-US" dirty="0" err="1"/>
              <a:t>middled</a:t>
            </a:r>
            <a:endParaRPr lang="en-US" dirty="0"/>
          </a:p>
          <a:p>
            <a:r>
              <a:rPr lang="en-US" dirty="0"/>
              <a:t>More uniform 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9014F-D8C1-4332-90D4-52DB18967F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err="1"/>
              <a:t>Typier</a:t>
            </a:r>
            <a:r>
              <a:rPr lang="en-US" altLang="en-US" dirty="0"/>
              <a:t>, meatier barrow</a:t>
            </a:r>
          </a:p>
          <a:p>
            <a:r>
              <a:rPr lang="en-US" altLang="en-US" dirty="0"/>
              <a:t>Longer, deeper, fuller in the ham</a:t>
            </a:r>
          </a:p>
          <a:p>
            <a:r>
              <a:rPr lang="en-US" altLang="en-US" dirty="0"/>
              <a:t>Cleaner top</a:t>
            </a:r>
          </a:p>
          <a:p>
            <a:r>
              <a:rPr lang="en-US" altLang="en-US" dirty="0"/>
              <a:t>0ore correctly finished</a:t>
            </a:r>
          </a:p>
          <a:p>
            <a:r>
              <a:rPr lang="en-US" altLang="en-US" dirty="0"/>
              <a:t>More muscling over the top</a:t>
            </a:r>
          </a:p>
          <a:p>
            <a:r>
              <a:rPr lang="en-US" altLang="en-US" dirty="0"/>
              <a:t>Thicker loin</a:t>
            </a:r>
          </a:p>
          <a:p>
            <a:r>
              <a:rPr lang="en-US" altLang="en-US" dirty="0"/>
              <a:t>Trimmer in jowl and underline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8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1" y="575733"/>
            <a:ext cx="3776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What to look for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812798" y="1490133"/>
            <a:ext cx="2116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Breeding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797" y="2269066"/>
            <a:ext cx="2302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Structure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Capacity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Growth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Muscle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Balance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Reproductive Development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1733" y="1490133"/>
            <a:ext cx="14388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Market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1733" y="2285999"/>
            <a:ext cx="19287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Production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Muscle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Finish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Structure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Growth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Balance</a:t>
            </a:r>
          </a:p>
        </p:txBody>
      </p:sp>
    </p:spTree>
    <p:extLst>
      <p:ext uri="{BB962C8B-B14F-4D97-AF65-F5344CB8AC3E}">
        <p14:creationId xmlns:p14="http://schemas.microsoft.com/office/powerpoint/2010/main" val="763770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0C454-EF4A-4A35-8389-3929B34D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Hog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2DE89-0FC4-41DF-A648-2750BC4F7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4D50B-D474-4989-9DD9-61BEB73EA78F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709470-05C7-4291-9E27-66CDCE603202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Sounder underline</a:t>
            </a:r>
          </a:p>
          <a:p>
            <a:r>
              <a:rPr lang="en-US" dirty="0"/>
              <a:t>Stands and walks more correctly</a:t>
            </a:r>
          </a:p>
          <a:p>
            <a:r>
              <a:rPr lang="en-US" dirty="0"/>
              <a:t>More evenly spaced nipples</a:t>
            </a:r>
          </a:p>
          <a:p>
            <a:r>
              <a:rPr lang="en-US" dirty="0"/>
              <a:t>Shows more femininity</a:t>
            </a:r>
          </a:p>
          <a:p>
            <a:r>
              <a:rPr lang="en-US" dirty="0"/>
              <a:t>Wider Fronted</a:t>
            </a:r>
          </a:p>
          <a:p>
            <a:r>
              <a:rPr lang="en-US" dirty="0"/>
              <a:t>Meatier gilt</a:t>
            </a:r>
          </a:p>
          <a:p>
            <a:r>
              <a:rPr lang="en-US" dirty="0"/>
              <a:t>roomier-</a:t>
            </a:r>
            <a:r>
              <a:rPr lang="en-US" dirty="0" err="1"/>
              <a:t>middled</a:t>
            </a:r>
            <a:r>
              <a:rPr lang="en-US" dirty="0"/>
              <a:t> gilt</a:t>
            </a:r>
          </a:p>
          <a:p>
            <a:r>
              <a:rPr lang="en-US" dirty="0"/>
              <a:t>Shows more size &amp; scale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B8FBDF-0364-44D6-B88F-534471E6B63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desirable set to legs</a:t>
            </a:r>
          </a:p>
          <a:p>
            <a:r>
              <a:rPr lang="en-US" dirty="0"/>
              <a:t>Broodier</a:t>
            </a:r>
          </a:p>
          <a:p>
            <a:r>
              <a:rPr lang="en-US" dirty="0"/>
              <a:t>More breed character</a:t>
            </a:r>
          </a:p>
          <a:p>
            <a:r>
              <a:rPr lang="en-US" dirty="0"/>
              <a:t>Straighter front or hind legs</a:t>
            </a:r>
          </a:p>
          <a:p>
            <a:r>
              <a:rPr lang="en-US" dirty="0"/>
              <a:t>More rugged, heavier bone</a:t>
            </a:r>
          </a:p>
          <a:p>
            <a:r>
              <a:rPr lang="en-US" dirty="0"/>
              <a:t> Longer, deeper sides</a:t>
            </a:r>
          </a:p>
          <a:p>
            <a:r>
              <a:rPr lang="en-US" dirty="0"/>
              <a:t>Growthier</a:t>
            </a:r>
          </a:p>
          <a:p>
            <a:r>
              <a:rPr lang="en-US" dirty="0"/>
              <a:t>Deeper, wider sprung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3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1333" y="677333"/>
            <a:ext cx="2265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2932" y="1385219"/>
            <a:ext cx="758613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Large bone mass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Wide and long skeleton size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Joint flexibility and movement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Topline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Looking for smooth movement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Looking for animal longevity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1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02" y="1236133"/>
            <a:ext cx="8038024" cy="4538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7CA1B4-4646-40B2-A704-AC2DBD9EF914}"/>
              </a:ext>
            </a:extLst>
          </p:cNvPr>
          <p:cNvSpPr txBox="1"/>
          <p:nvPr/>
        </p:nvSpPr>
        <p:spPr>
          <a:xfrm>
            <a:off x="1888067" y="18288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Correct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01545-16EC-4C90-B0E4-89AC3AF36811}"/>
              </a:ext>
            </a:extLst>
          </p:cNvPr>
          <p:cNvSpPr txBox="1"/>
          <p:nvPr/>
        </p:nvSpPr>
        <p:spPr>
          <a:xfrm>
            <a:off x="4572000" y="402853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Post Legged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0D832-A8C6-4B05-A762-E73893D0BDB8}"/>
              </a:ext>
            </a:extLst>
          </p:cNvPr>
          <p:cNvSpPr txBox="1"/>
          <p:nvPr/>
        </p:nvSpPr>
        <p:spPr>
          <a:xfrm>
            <a:off x="6351358" y="1817132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Weak Pasterns </a:t>
            </a:r>
          </a:p>
        </p:txBody>
      </p:sp>
    </p:spTree>
    <p:extLst>
      <p:ext uri="{BB962C8B-B14F-4D97-AF65-F5344CB8AC3E}">
        <p14:creationId xmlns:p14="http://schemas.microsoft.com/office/powerpoint/2010/main" val="43186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5F6FF6-309E-49AE-9EA2-EF50A7C74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67" y="931335"/>
            <a:ext cx="5799666" cy="46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1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101" y="678991"/>
            <a:ext cx="3493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Body Capacity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769" y="1540990"/>
            <a:ext cx="799449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Judge from side and behind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Depth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Volume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More important in breeding swine than market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Allows more carrying capacity for feed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More carrying capacity of piglets in bred swine</a:t>
            </a:r>
          </a:p>
        </p:txBody>
      </p:sp>
    </p:spTree>
    <p:extLst>
      <p:ext uri="{BB962C8B-B14F-4D97-AF65-F5344CB8AC3E}">
        <p14:creationId xmlns:p14="http://schemas.microsoft.com/office/powerpoint/2010/main" val="194847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41" y="931333"/>
            <a:ext cx="706348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4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7" y="659191"/>
            <a:ext cx="7840133" cy="56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30527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9181</TotalTime>
  <Words>591</Words>
  <Application>Microsoft Office PowerPoint</Application>
  <PresentationFormat>On-screen Show (4:3)</PresentationFormat>
  <Paragraphs>175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Franklin Gothic Book</vt:lpstr>
      <vt:lpstr>Wingdings 2</vt:lpstr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 and Finish</vt:lpstr>
      <vt:lpstr>Muscling</vt:lpstr>
      <vt:lpstr>Finnsh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on Balance </vt:lpstr>
      <vt:lpstr>Style</vt:lpstr>
      <vt:lpstr>Smoothness </vt:lpstr>
      <vt:lpstr>PowerPoint Presentation</vt:lpstr>
      <vt:lpstr>Breeding Hogs</vt:lpstr>
      <vt:lpstr>PowerPoint Presentation</vt:lpstr>
      <vt:lpstr>Judging Terms for Market and Breeding Hogs</vt:lpstr>
      <vt:lpstr>More General Terms</vt:lpstr>
      <vt:lpstr>Market Hog Terms</vt:lpstr>
      <vt:lpstr>Breeding Hog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Preston Deeter</dc:creator>
  <cp:lastModifiedBy>Landen R. Gulick</cp:lastModifiedBy>
  <cp:revision>27</cp:revision>
  <dcterms:created xsi:type="dcterms:W3CDTF">2015-03-06T00:27:36Z</dcterms:created>
  <dcterms:modified xsi:type="dcterms:W3CDTF">2019-10-24T15:10:34Z</dcterms:modified>
</cp:coreProperties>
</file>